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5657F-2688-402C-8A0F-5B6C68DA4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F17EA3-4FD8-4BAF-A9AB-F2E117D5B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2940EB-D360-467C-B18C-2938E9BA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1835DA-47C4-4CDE-B6D7-66AC7985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FBA7C-F1F2-4FB5-ADEF-BD75EEB2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23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65338-0F94-4EBE-BE6F-CAA5AA29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59A1BA-082E-460D-B93B-5B543DC0E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885A2E-8333-4733-B087-732A3EFB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C30A4-6896-4C81-99FD-FBC513C4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0EB9E3-379D-4B81-9059-5D97F349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88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457498-9F10-4831-9DF5-D85DBCA8E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B0AD8A-3F30-4D88-B762-C6EF635A5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02D7E3-F94F-4EAE-9237-8118664FB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B0754E-D12E-42BB-84A4-F2802E47F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745655-883B-4824-B08D-118FE79C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38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8D0BA-6B38-49B3-BBD9-4D2E55CB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51A87E-6476-4580-A1B3-D5DEBE115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D0CBC-91C8-4F0D-8894-DF37BDCF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E65E93-0C3F-42C9-B200-CD61795A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0FF211-2AF1-459A-89C2-738D9878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28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816F8-C364-4BBB-B765-D564C4C2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A5E6E4-765D-4D66-BC2F-0EAAF4595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203808-765F-490D-9F7B-0872E962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2F2A5F-DA22-440D-B39A-2BE855603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5565BA-2661-4283-80FB-1DA175AD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72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86836-72D7-4D86-B7F8-23949D35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500288-4A88-495B-919E-DCB393B36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4A3E98-52CA-4D46-8C10-E7164E58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5915D9-AA45-4E11-AC7F-F9E3FAC7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774724-1C5D-4E43-B359-AB6FDF21B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AE4BD3-73B9-4413-9A46-96A2591B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00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53667-646C-4F65-913E-EE7FA444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76456-3925-4548-B38D-69C5A5F79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599EE5-6DD4-48BB-8932-D63596695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6D5DCA-112B-430B-9E74-81D134E44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70C1319-839D-4452-867A-17BDB152F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59A9D8E-9572-490A-86CC-4BF7AC7E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B0DB7DC-9E04-4C36-85E1-6D4675E9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5F9BA0D-3A96-4548-B4C8-B98AC8F7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31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E3994-C668-40F7-8BAB-1D50E872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9D9818F-2B78-45AF-B2E0-6E6E08CA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5C38B8-E26B-4748-AC86-3C2A8AFD2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CD8FEC2-B225-4501-A687-D4F05D0C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8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B12721-A149-42D4-AE24-BF2E9BCC3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5671093-AEFE-4649-A681-8F3202BF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98376F-87D8-4325-B9C6-8C4807BF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40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38627-A1E2-4124-AD8C-B6653D94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37B9E-416B-4AFB-8C61-BA7CD063D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C8BDCE-A423-4FCB-A1F6-E8EADDF33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42DAE9-306A-4011-A39B-73F73AC4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7F1EA5-D542-4726-B81B-6558BADA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B1CBDD-8DE2-4726-8B1E-796948AE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85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20055-2BBF-4920-82E5-1126CF4A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A7BBD9-BBCF-45BB-A856-D4059798F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55396F-787C-48DF-AD02-7B8584269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2177FE-D4B9-4616-8A0C-ECDB324F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3F971E-B270-4F80-B1C3-F09A8FE7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CA1322-F466-406E-A2BD-E686CA3A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55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0C44845-4BD0-4863-A984-BB4FCC0A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6C6435-FAEC-4528-BE8F-948328D3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D2BD62-FC46-426D-A2CB-0F808357E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B8697-8B86-4F22-AD69-C16C2233A367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14ACEC-4116-41DC-995E-D09690E1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22CEF5-67F1-4D62-8D92-FC4D403A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232DF-3152-40DA-9AAB-0C02EDE04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02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F33ACAE-4A4C-4171-9699-E1C6B644F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8761041-804B-4615-93FA-C21562C2509E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dirty="0">
              <a:effectLst>
                <a:outerShdw blurRad="50800" dist="38100" dir="8100000" algn="tr" rotWithShape="0">
                  <a:prstClr val="black"/>
                </a:outerShdw>
              </a:effectLs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B04E3C-3EFE-4F92-9E94-BB21129B6F16}"/>
              </a:ext>
            </a:extLst>
          </p:cNvPr>
          <p:cNvSpPr txBox="1"/>
          <p:nvPr/>
        </p:nvSpPr>
        <p:spPr>
          <a:xfrm>
            <a:off x="508000" y="286523"/>
            <a:ext cx="1117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/>
                  </a:outerShdw>
                </a:effectLst>
              </a:rPr>
              <a:t>Curso de Raspberry Pi Pico</a:t>
            </a:r>
            <a:endParaRPr lang="pt-BR" sz="80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/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A8B856-6D71-41B2-8E83-0EDC7DE6B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7" y="2195993"/>
            <a:ext cx="2444620" cy="2444620"/>
          </a:xfrm>
          <a:prstGeom prst="roundRect">
            <a:avLst/>
          </a:prstGeom>
          <a:effectLst>
            <a:outerShdw blurRad="50800" dist="38100" dir="10800000" algn="r" rotWithShape="0">
              <a:prstClr val="black"/>
            </a:outerShdw>
          </a:effectLst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2C4BF5E-564D-48CE-BF53-1C92FA7FE2BD}"/>
              </a:ext>
            </a:extLst>
          </p:cNvPr>
          <p:cNvSpPr/>
          <p:nvPr/>
        </p:nvSpPr>
        <p:spPr>
          <a:xfrm>
            <a:off x="791437" y="2206690"/>
            <a:ext cx="2444620" cy="244462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  <a:effectLst>
            <a:outerShdw blurRad="50800" dist="38100" dir="8100000" algn="tr" rotWithShape="0">
              <a:prstClr val="black"/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713DECD-48C0-4499-A702-CD913ADE5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87" y="2275263"/>
            <a:ext cx="1779319" cy="177931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2EA3F8B-527B-42A3-AB0E-9302A180936F}"/>
              </a:ext>
            </a:extLst>
          </p:cNvPr>
          <p:cNvSpPr txBox="1"/>
          <p:nvPr/>
        </p:nvSpPr>
        <p:spPr>
          <a:xfrm>
            <a:off x="791437" y="3963505"/>
            <a:ext cx="26868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/>
                  </a:outerShdw>
                </a:effectLst>
              </a:rPr>
              <a:t>Engenharia entendida</a:t>
            </a:r>
            <a:endParaRPr lang="pt-BR" sz="20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/>
                </a:outerShdw>
              </a:effectLst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28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F33ACAE-4A4C-4171-9699-E1C6B644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t="8569" r="1498" b="82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8761041-804B-4615-93FA-C21562C2509E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dirty="0">
              <a:effectLst>
                <a:outerShdw blurRad="50800" dist="38100" dir="8100000" algn="tr" rotWithShape="0">
                  <a:prstClr val="black"/>
                </a:outerShdw>
              </a:effectLs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B04E3C-3EFE-4F92-9E94-BB21129B6F16}"/>
              </a:ext>
            </a:extLst>
          </p:cNvPr>
          <p:cNvSpPr txBox="1"/>
          <p:nvPr/>
        </p:nvSpPr>
        <p:spPr>
          <a:xfrm>
            <a:off x="-219787" y="6502400"/>
            <a:ext cx="3037633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40000"/>
                  </a:schemeClr>
                </a:solidFill>
                <a:effectLst>
                  <a:outerShdw blurRad="50800" dist="38100" dir="8100000" algn="tr" rotWithShape="0">
                    <a:prstClr val="black"/>
                  </a:outerShdw>
                </a:effectLst>
              </a:rPr>
              <a:t>Curso de Raspberry Pi Pico</a:t>
            </a:r>
            <a:endParaRPr lang="pt-BR" dirty="0">
              <a:solidFill>
                <a:schemeClr val="bg1">
                  <a:alpha val="40000"/>
                </a:schemeClr>
              </a:solidFill>
              <a:effectLst>
                <a:outerShdw blurRad="50800" dist="38100" dir="8100000" algn="tr" rotWithShape="0">
                  <a:prstClr val="black"/>
                </a:outerShdw>
              </a:effectLst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29C20A-9282-4F63-ACB4-8DF69C48C054}"/>
              </a:ext>
            </a:extLst>
          </p:cNvPr>
          <p:cNvSpPr txBox="1"/>
          <p:nvPr/>
        </p:nvSpPr>
        <p:spPr>
          <a:xfrm>
            <a:off x="689686" y="374000"/>
            <a:ext cx="11827069" cy="6555641"/>
          </a:xfrm>
          <a:prstGeom prst="rect">
            <a:avLst/>
          </a:prstGeom>
          <a:noFill/>
          <a:effectLst>
            <a:outerShdw blurRad="50800" dist="381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Lançada em 2021, é a primeira placa microcontrolada Raspberry </a:t>
            </a:r>
            <a:r>
              <a:rPr lang="pt-BR" sz="32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Foundation</a:t>
            </a: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Chip RP2040;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2MB de memória flash;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264KB de memória SRAM;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26 GPIO, das quais 3 podem ser utilizadas como entrada analógica de 12 bits;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Alimentação de 1.8 a 5.5 V, com conversão chaveada para 3.3 V;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Processador Dual Core Cortex M0+;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Clock de até 133MHz;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2 x UART, 2 x I2C, 2 x SPI;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Agency FB" panose="020B0503020202020204" pitchFamily="34" charset="0"/>
              </a:rPr>
              <a:t>Timer, RTC, PWM de 16 bits;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Sensor de temperatura on-board;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Desenvolvimento em Python ou C/C++.</a:t>
            </a:r>
            <a:endParaRPr lang="pt-BR" sz="32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endParaRPr lang="pt-BR" sz="36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/>
                </a:outerShdw>
              </a:effectLst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DDB066-226E-483A-A41A-B1DF3DFF9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" y="39655"/>
            <a:ext cx="631889" cy="631889"/>
          </a:xfrm>
          <a:prstGeom prst="roundRect">
            <a:avLst/>
          </a:prstGeom>
          <a:effectLst>
            <a:outerShdw blurRad="50800" dist="38100" dir="10800000" algn="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4709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F33ACAE-4A4C-4171-9699-E1C6B644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t="8569" r="1498" b="82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8761041-804B-4615-93FA-C21562C2509E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dirty="0">
              <a:effectLst>
                <a:outerShdw blurRad="50800" dist="38100" dir="8100000" algn="tr" rotWithShape="0">
                  <a:prstClr val="black"/>
                </a:outerShdw>
              </a:effectLs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B04E3C-3EFE-4F92-9E94-BB21129B6F16}"/>
              </a:ext>
            </a:extLst>
          </p:cNvPr>
          <p:cNvSpPr txBox="1"/>
          <p:nvPr/>
        </p:nvSpPr>
        <p:spPr>
          <a:xfrm>
            <a:off x="-219787" y="6502400"/>
            <a:ext cx="3037633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40000"/>
                  </a:schemeClr>
                </a:solidFill>
                <a:effectLst>
                  <a:outerShdw blurRad="50800" dist="38100" dir="8100000" algn="tr" rotWithShape="0">
                    <a:prstClr val="black"/>
                  </a:outerShdw>
                </a:effectLst>
              </a:rPr>
              <a:t>Curso de Raspberry Pi Pico</a:t>
            </a:r>
            <a:endParaRPr lang="pt-BR" dirty="0">
              <a:solidFill>
                <a:schemeClr val="bg1">
                  <a:alpha val="40000"/>
                </a:schemeClr>
              </a:solidFill>
              <a:effectLst>
                <a:outerShdw blurRad="50800" dist="38100" dir="8100000" algn="tr" rotWithShape="0">
                  <a:prstClr val="black"/>
                </a:outerShdw>
              </a:effectLst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29C20A-9282-4F63-ACB4-8DF69C48C054}"/>
              </a:ext>
            </a:extLst>
          </p:cNvPr>
          <p:cNvSpPr txBox="1"/>
          <p:nvPr/>
        </p:nvSpPr>
        <p:spPr>
          <a:xfrm>
            <a:off x="928914" y="1443841"/>
            <a:ext cx="11827069" cy="3970318"/>
          </a:xfrm>
          <a:prstGeom prst="rect">
            <a:avLst/>
          </a:prstGeom>
          <a:noFill/>
          <a:effectLst>
            <a:outerShdw blurRad="50800" dist="381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Agency FB" panose="020B0503020202020204" pitchFamily="34" charset="0"/>
              </a:rPr>
              <a:t>Alguns pinos importantes.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Agency FB" panose="020B0503020202020204" pitchFamily="34" charset="0"/>
              </a:rPr>
              <a:t>Vbus: conexão com o usb (0V ou 5V);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Agency FB" panose="020B0503020202020204" pitchFamily="34" charset="0"/>
              </a:rPr>
              <a:t>Vsys: alimentação principal (1.8V até 5.5V);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Agency FB" panose="020B0503020202020204" pitchFamily="34" charset="0"/>
              </a:rPr>
              <a:t>3v3_ENG: habilita buck-boost via Vsys;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Agency FB" panose="020B0503020202020204" pitchFamily="34" charset="0"/>
              </a:rPr>
              <a:t>3v3: saída da alimentação principal;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Agency FB" panose="020B0503020202020204" pitchFamily="34" charset="0"/>
              </a:rPr>
              <a:t>ADC_Vref: Tensão de referência do ADC;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Agency FB" panose="020B0503020202020204" pitchFamily="34" charset="0"/>
              </a:rPr>
              <a:t>RUN: habilita o RP2040.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DDB066-226E-483A-A41A-B1DF3DFF9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" y="39655"/>
            <a:ext cx="631889" cy="631889"/>
          </a:xfrm>
          <a:prstGeom prst="roundRect">
            <a:avLst/>
          </a:prstGeom>
          <a:effectLst>
            <a:outerShdw blurRad="50800" dist="38100" dir="10800000" algn="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880230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173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Dhanuzio Alves</dc:creator>
  <cp:lastModifiedBy>Dhanuzio Alves</cp:lastModifiedBy>
  <cp:revision>3</cp:revision>
  <dcterms:created xsi:type="dcterms:W3CDTF">2022-07-28T23:21:06Z</dcterms:created>
  <dcterms:modified xsi:type="dcterms:W3CDTF">2022-07-30T05:57:50Z</dcterms:modified>
</cp:coreProperties>
</file>